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0" r:id="rId3"/>
    <p:sldId id="285" r:id="rId4"/>
    <p:sldId id="258" r:id="rId5"/>
    <p:sldId id="281" r:id="rId6"/>
    <p:sldId id="282" r:id="rId7"/>
    <p:sldId id="264" r:id="rId8"/>
    <p:sldId id="283" r:id="rId9"/>
    <p:sldId id="296" r:id="rId10"/>
    <p:sldId id="292" r:id="rId11"/>
    <p:sldId id="278" r:id="rId12"/>
    <p:sldId id="290" r:id="rId13"/>
    <p:sldId id="291" r:id="rId14"/>
    <p:sldId id="289" r:id="rId15"/>
    <p:sldId id="262" r:id="rId16"/>
    <p:sldId id="293" r:id="rId17"/>
    <p:sldId id="284" r:id="rId18"/>
    <p:sldId id="286" r:id="rId19"/>
    <p:sldId id="287" r:id="rId20"/>
    <p:sldId id="288" r:id="rId21"/>
    <p:sldId id="294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>
      <p:cViewPr>
        <p:scale>
          <a:sx n="108" d="100"/>
          <a:sy n="108" d="100"/>
        </p:scale>
        <p:origin x="175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E05024B-0A10-41FE-B534-5978578AB1E6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72C55B5-1884-4291-A2D6-C1F63AA97A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Kent\Pictures\Facebook Photos Passion Play\great passion play logo for webs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867136" cy="655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07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Donor Sponsored Projects</a:t>
            </a:r>
          </a:p>
        </p:txBody>
      </p:sp>
      <p:pic>
        <p:nvPicPr>
          <p:cNvPr id="7" name="Content Placeholder 6" descr="A tree in a park&#10;&#10;Description automatically generated">
            <a:extLst>
              <a:ext uri="{FF2B5EF4-FFF2-40B4-BE49-F238E27FC236}">
                <a16:creationId xmlns:a16="http://schemas.microsoft.com/office/drawing/2014/main" id="{C6BEC1D3-9EE0-43F7-8074-78C1BFBA0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93542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2407326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1681-EE58-4E70-9CA1-A9EF504F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Almost 20 miles of Mountain Bike &amp; Hiking Trails—Biblically Themed</a:t>
            </a:r>
          </a:p>
        </p:txBody>
      </p:sp>
      <p:pic>
        <p:nvPicPr>
          <p:cNvPr id="5" name="Content Placeholder 4" descr="A group of people in a forest&#10;&#10;Description automatically generated">
            <a:extLst>
              <a:ext uri="{FF2B5EF4-FFF2-40B4-BE49-F238E27FC236}">
                <a16:creationId xmlns:a16="http://schemas.microsoft.com/office/drawing/2014/main" id="{F6EA8D35-F51A-49CE-8924-29F5D7E1F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6C6E72-061E-41DE-910E-2492202826FE}"/>
              </a:ext>
            </a:extLst>
          </p:cNvPr>
          <p:cNvSpPr/>
          <p:nvPr/>
        </p:nvSpPr>
        <p:spPr>
          <a:xfrm>
            <a:off x="1978532" y="6248400"/>
            <a:ext cx="4790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Walton Family gave about $1 million to do it.</a:t>
            </a:r>
          </a:p>
        </p:txBody>
      </p:sp>
    </p:spTree>
    <p:extLst>
      <p:ext uri="{BB962C8B-B14F-4D97-AF65-F5344CB8AC3E}">
        <p14:creationId xmlns:p14="http://schemas.microsoft.com/office/powerpoint/2010/main" val="338054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 of the Ozarks BEFORE</a:t>
            </a:r>
          </a:p>
        </p:txBody>
      </p:sp>
      <p:pic>
        <p:nvPicPr>
          <p:cNvPr id="7" name="Content Placeholder 6" descr="A picture containing outdoor, grass, road, fire&#10;&#10;Description automatically generated">
            <a:extLst>
              <a:ext uri="{FF2B5EF4-FFF2-40B4-BE49-F238E27FC236}">
                <a16:creationId xmlns:a16="http://schemas.microsoft.com/office/drawing/2014/main" id="{2092CB55-D0EC-4A35-A800-F18891A6E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679278"/>
            <a:ext cx="7747000" cy="5164666"/>
          </a:xfrm>
        </p:spPr>
      </p:pic>
    </p:spTree>
    <p:extLst>
      <p:ext uri="{BB962C8B-B14F-4D97-AF65-F5344CB8AC3E}">
        <p14:creationId xmlns:p14="http://schemas.microsoft.com/office/powerpoint/2010/main" val="2034157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 of the Ozarks </a:t>
            </a:r>
            <a:br>
              <a:rPr lang="en-US" dirty="0"/>
            </a:br>
            <a:r>
              <a:rPr lang="en-US" dirty="0"/>
              <a:t>In Progress</a:t>
            </a:r>
          </a:p>
        </p:txBody>
      </p:sp>
      <p:pic>
        <p:nvPicPr>
          <p:cNvPr id="6" name="Content Placeholder 5" descr="A picture containing outdoor, plane, grass, flying&#10;&#10;Description automatically generated">
            <a:extLst>
              <a:ext uri="{FF2B5EF4-FFF2-40B4-BE49-F238E27FC236}">
                <a16:creationId xmlns:a16="http://schemas.microsoft.com/office/drawing/2014/main" id="{F0EAA2E4-6DEB-4B19-A939-EE537A9ED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" y="1600200"/>
            <a:ext cx="7749200" cy="4525963"/>
          </a:xfrm>
        </p:spPr>
      </p:pic>
    </p:spTree>
    <p:extLst>
      <p:ext uri="{BB962C8B-B14F-4D97-AF65-F5344CB8AC3E}">
        <p14:creationId xmlns:p14="http://schemas.microsoft.com/office/powerpoint/2010/main" val="265532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sz="3600" dirty="0"/>
              <a:t>Christ of the Ozarks AFTER</a:t>
            </a:r>
            <a:br>
              <a:rPr lang="en-US" sz="3600" dirty="0"/>
            </a:br>
            <a:r>
              <a:rPr lang="en-US" sz="2400" dirty="0"/>
              <a:t>Christmas lights from Thanksgiving thru New Year’s</a:t>
            </a:r>
            <a:endParaRPr lang="en-US" sz="3600" dirty="0"/>
          </a:p>
        </p:txBody>
      </p:sp>
      <p:pic>
        <p:nvPicPr>
          <p:cNvPr id="11" name="Content Placeholder 10" descr="A picture containing table, front, man, large&#10;&#10;Description automatically generated">
            <a:extLst>
              <a:ext uri="{FF2B5EF4-FFF2-40B4-BE49-F238E27FC236}">
                <a16:creationId xmlns:a16="http://schemas.microsoft.com/office/drawing/2014/main" id="{534F17AB-BFA8-4261-8F83-32E173F93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0259"/>
            <a:ext cx="7223654" cy="5417741"/>
          </a:xfrm>
        </p:spPr>
      </p:pic>
    </p:spTree>
    <p:extLst>
      <p:ext uri="{BB962C8B-B14F-4D97-AF65-F5344CB8AC3E}">
        <p14:creationId xmlns:p14="http://schemas.microsoft.com/office/powerpoint/2010/main" val="3363453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Before</a:t>
            </a:r>
          </a:p>
        </p:txBody>
      </p:sp>
      <p:pic>
        <p:nvPicPr>
          <p:cNvPr id="7" name="Content Placeholder 6" descr="A group of people in a park&#10;&#10;Description automatically generated">
            <a:extLst>
              <a:ext uri="{FF2B5EF4-FFF2-40B4-BE49-F238E27FC236}">
                <a16:creationId xmlns:a16="http://schemas.microsoft.com/office/drawing/2014/main" id="{51DBDA89-379D-47A3-BF2A-E8FE5A142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1972469"/>
            <a:ext cx="7334250" cy="3781425"/>
          </a:xfrm>
        </p:spPr>
      </p:pic>
    </p:spTree>
    <p:extLst>
      <p:ext uri="{BB962C8B-B14F-4D97-AF65-F5344CB8AC3E}">
        <p14:creationId xmlns:p14="http://schemas.microsoft.com/office/powerpoint/2010/main" val="368796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AFTER</a:t>
            </a:r>
          </a:p>
        </p:txBody>
      </p:sp>
      <p:pic>
        <p:nvPicPr>
          <p:cNvPr id="6" name="Content Placeholder 5" descr="A group of people in a city&#10;&#10;Description automatically generated">
            <a:extLst>
              <a:ext uri="{FF2B5EF4-FFF2-40B4-BE49-F238E27FC236}">
                <a16:creationId xmlns:a16="http://schemas.microsoft.com/office/drawing/2014/main" id="{DD3CDA66-03F7-42DB-9F29-836A9FADB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985"/>
            <a:ext cx="9144000" cy="4607101"/>
          </a:xfrm>
        </p:spPr>
      </p:pic>
    </p:spTree>
    <p:extLst>
      <p:ext uri="{BB962C8B-B14F-4D97-AF65-F5344CB8AC3E}">
        <p14:creationId xmlns:p14="http://schemas.microsoft.com/office/powerpoint/2010/main" val="3075330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Marketplace Before</a:t>
            </a:r>
          </a:p>
        </p:txBody>
      </p:sp>
      <p:pic>
        <p:nvPicPr>
          <p:cNvPr id="5" name="Content Placeholder 4" descr="A large brick building&#10;&#10;Description automatically generated">
            <a:extLst>
              <a:ext uri="{FF2B5EF4-FFF2-40B4-BE49-F238E27FC236}">
                <a16:creationId xmlns:a16="http://schemas.microsoft.com/office/drawing/2014/main" id="{2BD38199-E02E-48D6-BD41-7CC2C5B1A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94636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Marketplace AFTER</a:t>
            </a:r>
          </a:p>
        </p:txBody>
      </p:sp>
      <p:pic>
        <p:nvPicPr>
          <p:cNvPr id="7" name="Content Placeholder 6" descr="A picture containing outdoor, building, area, living&#10;&#10;Description automatically generated">
            <a:extLst>
              <a:ext uri="{FF2B5EF4-FFF2-40B4-BE49-F238E27FC236}">
                <a16:creationId xmlns:a16="http://schemas.microsoft.com/office/drawing/2014/main" id="{DD59E768-E820-43D4-B904-C06AAAC01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828800"/>
            <a:ext cx="13999822" cy="3852501"/>
          </a:xfrm>
        </p:spPr>
      </p:pic>
    </p:spTree>
    <p:extLst>
      <p:ext uri="{BB962C8B-B14F-4D97-AF65-F5344CB8AC3E}">
        <p14:creationId xmlns:p14="http://schemas.microsoft.com/office/powerpoint/2010/main" val="1822032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Office Before</a:t>
            </a:r>
          </a:p>
        </p:txBody>
      </p:sp>
      <p:pic>
        <p:nvPicPr>
          <p:cNvPr id="7" name="Content Placeholder 6" descr="An old stone building&#10;&#10;Description automatically generated">
            <a:extLst>
              <a:ext uri="{FF2B5EF4-FFF2-40B4-BE49-F238E27FC236}">
                <a16:creationId xmlns:a16="http://schemas.microsoft.com/office/drawing/2014/main" id="{0FA53D43-D7E5-4EDB-955C-A8D2F70FF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0583"/>
            <a:ext cx="7132109" cy="5349082"/>
          </a:xfrm>
        </p:spPr>
      </p:pic>
    </p:spTree>
    <p:extLst>
      <p:ext uri="{BB962C8B-B14F-4D97-AF65-F5344CB8AC3E}">
        <p14:creationId xmlns:p14="http://schemas.microsoft.com/office/powerpoint/2010/main" val="51578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034A-4C8F-4C9C-B4CB-9C5957D1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045E3-8EDC-4AD8-8355-4615CF5C0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2013: Reopening of the complete Holy Land Tour and putting new roofs on the set</a:t>
            </a:r>
          </a:p>
          <a:p>
            <a:r>
              <a:rPr lang="en-US" dirty="0"/>
              <a:t>2014: Team Effort Mission Trips started</a:t>
            </a:r>
          </a:p>
          <a:p>
            <a:r>
              <a:rPr lang="en-US" dirty="0"/>
              <a:t>2015: intense Passion Play Set restoration process </a:t>
            </a:r>
          </a:p>
          <a:p>
            <a:r>
              <a:rPr lang="en-US" dirty="0"/>
              <a:t>2016: Marketplace development &amp; Christ of the Ozarks Restoration in 2016</a:t>
            </a:r>
          </a:p>
          <a:p>
            <a:r>
              <a:rPr lang="en-US" dirty="0"/>
              <a:t>2017: Hosted summer mission trips started &amp; opening of Noah’s Ark Park Petting Zoo</a:t>
            </a:r>
          </a:p>
          <a:p>
            <a:r>
              <a:rPr lang="en-US" dirty="0"/>
              <a:t>2018: Arkansas middle and high school mountain biking race with over 18 miles of Biblically themed trails built</a:t>
            </a:r>
          </a:p>
          <a:p>
            <a:r>
              <a:rPr lang="en-US" dirty="0"/>
              <a:t>2019: First Good Friday &amp; Saturday performances started &amp; The Cross Prayer &amp; Reflection Area</a:t>
            </a:r>
          </a:p>
        </p:txBody>
      </p:sp>
    </p:spTree>
    <p:extLst>
      <p:ext uri="{BB962C8B-B14F-4D97-AF65-F5344CB8AC3E}">
        <p14:creationId xmlns:p14="http://schemas.microsoft.com/office/powerpoint/2010/main" val="496954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Office AFTER</a:t>
            </a:r>
          </a:p>
        </p:txBody>
      </p:sp>
      <p:pic>
        <p:nvPicPr>
          <p:cNvPr id="6" name="Content Placeholder 5" descr="An empty parking lot in front of a building&#10;&#10;Description automatically generated">
            <a:extLst>
              <a:ext uri="{FF2B5EF4-FFF2-40B4-BE49-F238E27FC236}">
                <a16:creationId xmlns:a16="http://schemas.microsoft.com/office/drawing/2014/main" id="{5D8E5B25-5CC8-44EF-A08B-FF6C2E045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5" y="1600200"/>
            <a:ext cx="7284509" cy="5463382"/>
          </a:xfrm>
        </p:spPr>
      </p:pic>
    </p:spTree>
    <p:extLst>
      <p:ext uri="{BB962C8B-B14F-4D97-AF65-F5344CB8AC3E}">
        <p14:creationId xmlns:p14="http://schemas.microsoft.com/office/powerpoint/2010/main" val="3570320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Gardens Before</a:t>
            </a:r>
          </a:p>
        </p:txBody>
      </p:sp>
      <p:pic>
        <p:nvPicPr>
          <p:cNvPr id="6" name="Content Placeholder 5" descr="A plant in a garden&#10;&#10;Description automatically generated">
            <a:extLst>
              <a:ext uri="{FF2B5EF4-FFF2-40B4-BE49-F238E27FC236}">
                <a16:creationId xmlns:a16="http://schemas.microsoft.com/office/drawing/2014/main" id="{6C5629C1-1388-4435-BA37-55ED5F5D5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7411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3089-E49B-437B-A055-F06CFFF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Gardens AFTER</a:t>
            </a:r>
          </a:p>
        </p:txBody>
      </p:sp>
      <p:pic>
        <p:nvPicPr>
          <p:cNvPr id="7" name="Content Placeholder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FD73A5D-77B9-40CB-8DB6-DFA850151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807200" cy="5105400"/>
          </a:xfrm>
        </p:spPr>
      </p:pic>
    </p:spTree>
    <p:extLst>
      <p:ext uri="{BB962C8B-B14F-4D97-AF65-F5344CB8AC3E}">
        <p14:creationId xmlns:p14="http://schemas.microsoft.com/office/powerpoint/2010/main" val="107580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034A-4C8F-4C9C-B4CB-9C5957D1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Mission Trips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045E3-8EDC-4AD8-8355-4615CF5C0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Groups get to work during the day and then be extras in the Play at night</a:t>
            </a:r>
          </a:p>
          <a:p>
            <a:r>
              <a:rPr lang="en-US" dirty="0"/>
              <a:t>Over 1,000 volunteers have worked on the property since 2013.</a:t>
            </a:r>
          </a:p>
          <a:p>
            <a:r>
              <a:rPr lang="en-US" dirty="0"/>
              <a:t>Dorm rooms to accommodate 18 men and 18 women with groups coming from Mississippi, Louisiana, Nebraska, Arkansas, Missouri, Oklahoma, Tennessee, New Mexico so far</a:t>
            </a:r>
          </a:p>
          <a:p>
            <a:r>
              <a:rPr lang="en-US" dirty="0"/>
              <a:t>Meals are served in our buffet restaurant</a:t>
            </a:r>
          </a:p>
          <a:p>
            <a:r>
              <a:rPr lang="en-US" dirty="0"/>
              <a:t>Many churches have started to come several years in a row.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5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Kent\Pictures\Facebook Photos Passion Play\Christ of the Ozarks Statue\A0031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1" y="-685800"/>
            <a:ext cx="11688763" cy="876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528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034A-4C8F-4C9C-B4CB-9C5957D1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 of the Ozarks Restored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045E3-8EDC-4AD8-8355-4615CF5C0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Resurfaced and restored in 2016 in time for its 50-year anniversary</a:t>
            </a:r>
          </a:p>
          <a:p>
            <a:r>
              <a:rPr lang="en-US" dirty="0"/>
              <a:t>Primed and painted with around 100 gallons of paint</a:t>
            </a:r>
          </a:p>
          <a:p>
            <a:r>
              <a:rPr lang="en-US" dirty="0"/>
              <a:t>Volunteer painter: Rod White (who has helped with painting projects that together are over 300 gallons of paint since 2013)</a:t>
            </a:r>
          </a:p>
        </p:txBody>
      </p:sp>
    </p:spTree>
    <p:extLst>
      <p:ext uri="{BB962C8B-B14F-4D97-AF65-F5344CB8AC3E}">
        <p14:creationId xmlns:p14="http://schemas.microsoft.com/office/powerpoint/2010/main" val="2347035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034A-4C8F-4C9C-B4CB-9C5957D1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Passion Play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045E3-8EDC-4AD8-8355-4615CF5C0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special and sound effects added from the Gospels</a:t>
            </a:r>
          </a:p>
          <a:p>
            <a:r>
              <a:rPr lang="en-US" dirty="0"/>
              <a:t>Reduced the time of the play from 2 hours to 1 hour and 45 minutes without taking out any parts of the story to help with pacing and flow</a:t>
            </a:r>
          </a:p>
          <a:p>
            <a:r>
              <a:rPr lang="en-US" dirty="0"/>
              <a:t>2 spotlights added with the help of Tom </a:t>
            </a:r>
            <a:r>
              <a:rPr lang="en-US" dirty="0" err="1"/>
              <a:t>O’Hern</a:t>
            </a:r>
            <a:r>
              <a:rPr lang="en-US" dirty="0"/>
              <a:t> &amp; Dover Christian Church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most powerful spotlight in the world that’s been used on </a:t>
            </a:r>
            <a:r>
              <a:rPr lang="en-US" dirty="0" err="1"/>
              <a:t>broadway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8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Kent\Pictures\Facebook Photos Passion Play\eastern g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143000"/>
            <a:ext cx="9467850" cy="82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7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034A-4C8F-4C9C-B4CB-9C5957D1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Holy Land Tour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045E3-8EDC-4AD8-8355-4615CF5C0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Entire Holy Land Tour reopened down to Bethlehem, the Sea of Galilee, the Upper Room and Tomb area</a:t>
            </a:r>
          </a:p>
          <a:p>
            <a:r>
              <a:rPr lang="en-US" dirty="0"/>
              <a:t>Re-roofed Bethlehem and Upper Room with volunteers</a:t>
            </a:r>
          </a:p>
          <a:p>
            <a:r>
              <a:rPr lang="en-US" dirty="0"/>
              <a:t>Built Noah’s Ark Park Petting at the beginning of the Holy Land Tour area especially for kids</a:t>
            </a:r>
          </a:p>
          <a:p>
            <a:r>
              <a:rPr lang="en-US" dirty="0"/>
              <a:t>Construction Lead James Dean completed the marketplace area where the Potter, David the Shepherd, and the Sculptor are now performed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99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034A-4C8F-4C9C-B4CB-9C5957D1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1600200"/>
          </a:xfrm>
        </p:spPr>
        <p:txBody>
          <a:bodyPr/>
          <a:lstStyle/>
          <a:p>
            <a:r>
              <a:rPr lang="en-US" dirty="0"/>
              <a:t>Tabernacle Progress</a:t>
            </a:r>
          </a:p>
        </p:txBody>
      </p:sp>
      <p:pic>
        <p:nvPicPr>
          <p:cNvPr id="7" name="Content Placeholder 6" descr="A picture containing outdoor, standing, red, building&#10;&#10;Description automatically generated">
            <a:extLst>
              <a:ext uri="{FF2B5EF4-FFF2-40B4-BE49-F238E27FC236}">
                <a16:creationId xmlns:a16="http://schemas.microsoft.com/office/drawing/2014/main" id="{8141DEB6-2C3D-420F-9953-98554C304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534400" cy="5951342"/>
          </a:xfrm>
        </p:spPr>
      </p:pic>
    </p:spTree>
    <p:extLst>
      <p:ext uri="{BB962C8B-B14F-4D97-AF65-F5344CB8AC3E}">
        <p14:creationId xmlns:p14="http://schemas.microsoft.com/office/powerpoint/2010/main" val="1962347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1562</TotalTime>
  <Words>421</Words>
  <Application>Microsoft Office PowerPoint</Application>
  <PresentationFormat>On-screen Show (4:3)</PresentationFormat>
  <Paragraphs>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Courier New</vt:lpstr>
      <vt:lpstr>Palatino Linotype</vt:lpstr>
      <vt:lpstr>Executive</vt:lpstr>
      <vt:lpstr>PowerPoint Presentation</vt:lpstr>
      <vt:lpstr>Summary of Projects</vt:lpstr>
      <vt:lpstr>Development of Mission Trips</vt:lpstr>
      <vt:lpstr>PowerPoint Presentation</vt:lpstr>
      <vt:lpstr>Christ of the Ozarks Restored</vt:lpstr>
      <vt:lpstr>Passion Play Progress</vt:lpstr>
      <vt:lpstr>PowerPoint Presentation</vt:lpstr>
      <vt:lpstr>Holy Land Tour Progress</vt:lpstr>
      <vt:lpstr>Tabernacle Progress</vt:lpstr>
      <vt:lpstr>Donor Sponsored Projects</vt:lpstr>
      <vt:lpstr>Almost 20 miles of Mountain Bike &amp; Hiking Trails—Biblically Themed</vt:lpstr>
      <vt:lpstr>Christ of the Ozarks BEFORE</vt:lpstr>
      <vt:lpstr>Christ of the Ozarks  In Progress</vt:lpstr>
      <vt:lpstr>Christ of the Ozarks AFTER Christmas lights from Thanksgiving thru New Year’s</vt:lpstr>
      <vt:lpstr>Set Before</vt:lpstr>
      <vt:lpstr>Set AFTER</vt:lpstr>
      <vt:lpstr>Marketplace Before</vt:lpstr>
      <vt:lpstr>Marketplace AFTER</vt:lpstr>
      <vt:lpstr>Box Office Before</vt:lpstr>
      <vt:lpstr>Box Office AFTER</vt:lpstr>
      <vt:lpstr>Gardens Before</vt:lpstr>
      <vt:lpstr>Gardens AFTER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</dc:creator>
  <cp:lastModifiedBy>Kent Butler</cp:lastModifiedBy>
  <cp:revision>14</cp:revision>
  <cp:lastPrinted>2019-10-31T18:58:51Z</cp:lastPrinted>
  <dcterms:created xsi:type="dcterms:W3CDTF">2014-02-17T17:20:40Z</dcterms:created>
  <dcterms:modified xsi:type="dcterms:W3CDTF">2019-11-01T17:11:20Z</dcterms:modified>
</cp:coreProperties>
</file>